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294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659892-0FDE-EB9E-6886-4EC708FB4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BD2F069-3A21-DF59-B8B1-1A0805BB3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6E6FB4-D3A0-AE96-34B3-20735147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58B34F3-54BD-CBCD-FA0D-3A37651D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DDDB16-98E2-3F48-5AF3-40699876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172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951D6-0EB4-F741-082D-DD83F83E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CCB267C-93C4-A7CD-96B2-DB9987B81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B78CE1-B206-5E40-E43C-60627DDC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6625F07-9B8C-D44C-5152-B8E0D1FF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99E131-3953-A6FF-510D-52A51482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619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576658D-CC3B-1E20-744F-7BB393D74D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E65208D-E152-8411-694A-2B297B481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1E6D49-9797-F41E-6A5F-E4D03288B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ADE4A4-AD6B-121B-B455-3333778D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B5B60F-E758-753E-1E95-9CB78CE1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1538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772731-9FD1-F316-4A78-52C307F84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AD57A7-365F-907B-9D47-6EF4ECA70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016F91-9195-619E-AFF7-FF2A17933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4746BA-B0D0-366D-0AA7-567059C25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AEC231-DCB4-05BC-80B5-62DEBD8E7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418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0A6F74-0CA2-2964-E0D6-26DE1EB3E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5DE01E-4058-E91C-EB81-27CE8C8A1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6A51FE-87D4-791A-8127-3BF8D34A8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27E75F-2C76-0C21-7019-7E52F039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5D60F4-FB1D-49E5-D5E6-2A33601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231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3B70C8-76F6-E283-583A-E2FBED65C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1F864B-0793-2E02-07D3-B395C70FAA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09ADD8-C796-4A51-892F-028ACEC5F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6C70A4-97C4-D371-B9A2-EA59223A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525202-450A-EDDA-8661-982D58F65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473B32-AAF3-C384-ED8A-CB5588AA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32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24C347-D4CE-6A58-790C-BB18722A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3C8029-DD92-4976-A88D-E6F0D7766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C5BB5BD-C88B-0E7C-FF47-D194A18BF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515A91B-C239-7F79-FC5D-2FA993519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9EBE27-7F2F-9F77-E0A8-81FB9C6B08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17E7D8D-920D-DE4D-E750-987BF126E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98A6F25-5CF5-A06F-0617-F2BA96165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C7C3972-BE0A-5BD9-CEF8-F5D45B877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222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CA2E82-6502-BE9E-3069-B4D83E11C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A3B1DD3-5C71-A1E3-3AAA-22C881A02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F19F0F-B2EB-B3B6-C199-DE437B6B9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291AA51-14C6-D52D-461E-E769A312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484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4214C59-D1E7-50D2-436F-94E1212E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D573911-C50F-B7C9-D1E0-C7C35ECE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30E0625-B747-3D8E-508C-8463727F0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572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C7BCC-7204-4236-44DE-FF00F85B5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145DC7-B9D4-4FEA-CA29-DD8DCFE4F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3AB3866-C956-830B-BB99-D1CD2DF27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02320C8-9993-551C-281D-FCFC092B2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2B8755-368C-3569-9FEF-9D3CC344D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579407-DC90-09D9-F918-A599A95A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546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5B3D10-5E79-A6F0-7ADF-D56DD928E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FEC0378-0CFD-5634-8B8C-BC42CCF2D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BBBC29-58DB-5D33-667E-D83D63C15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FA10D01-360B-C416-9F29-5E27B66E6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394527E-265F-736E-02D3-29BE40D40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A9FBAD3-BB4F-1EF2-66F2-0A7C974BD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465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8F46BBA-21F4-B683-63C4-3967398D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764983-50BD-DB5A-A43B-5D4499E15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86FA9E5-1E97-ADC5-333B-6ED422979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743D1-0953-4439-AD29-7C525B4048AE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51C413-ABA7-3D3C-140A-9196E66A3B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EB6743-C2F8-9D36-7EF9-A88D6467F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CAA6A4-C8BB-49AA-B3FF-D68C93A5E7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992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B9BF7E4B-336E-AA7F-E6C3-FF9CB7FA5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482" y="159753"/>
            <a:ext cx="9093035" cy="6538494"/>
          </a:xfrm>
          <a:prstGeom prst="rect">
            <a:avLst/>
          </a:prstGeom>
        </p:spPr>
      </p:pic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61CE43D0-8B3D-E5F8-CF47-1C7A8D814177}"/>
              </a:ext>
            </a:extLst>
          </p:cNvPr>
          <p:cNvCxnSpPr>
            <a:cxnSpLocks/>
          </p:cNvCxnSpPr>
          <p:nvPr/>
        </p:nvCxnSpPr>
        <p:spPr>
          <a:xfrm>
            <a:off x="8445500" y="4895850"/>
            <a:ext cx="157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FF599471-1651-CE56-78DB-7EAF0EE631FE}"/>
              </a:ext>
            </a:extLst>
          </p:cNvPr>
          <p:cNvCxnSpPr>
            <a:cxnSpLocks/>
          </p:cNvCxnSpPr>
          <p:nvPr/>
        </p:nvCxnSpPr>
        <p:spPr>
          <a:xfrm flipV="1">
            <a:off x="10020300" y="4895850"/>
            <a:ext cx="0" cy="134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EC62B12A-5821-E328-A68C-6AA794399657}"/>
              </a:ext>
            </a:extLst>
          </p:cNvPr>
          <p:cNvCxnSpPr/>
          <p:nvPr/>
        </p:nvCxnSpPr>
        <p:spPr>
          <a:xfrm>
            <a:off x="8121650" y="6229350"/>
            <a:ext cx="18986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E5E857CB-9EFD-F092-56E4-3ABC52579737}"/>
              </a:ext>
            </a:extLst>
          </p:cNvPr>
          <p:cNvCxnSpPr/>
          <p:nvPr/>
        </p:nvCxnSpPr>
        <p:spPr>
          <a:xfrm>
            <a:off x="8121650" y="4895850"/>
            <a:ext cx="0" cy="134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31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>Vardmo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Olsson</dc:creator>
  <cp:lastModifiedBy>Maria Olsson</cp:lastModifiedBy>
  <cp:revision>1</cp:revision>
  <dcterms:created xsi:type="dcterms:W3CDTF">2025-10-09T10:35:21Z</dcterms:created>
  <dcterms:modified xsi:type="dcterms:W3CDTF">2025-10-09T10:40:09Z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04e70-7868-4f0f-afcb-86e6839078cc_Enabled">
    <vt:lpwstr>true</vt:lpwstr>
  </property>
  <property fmtid="{D5CDD505-2E9C-101B-9397-08002B2CF9AE}" pid="3" name="MSIP_Label_f4204e70-7868-4f0f-afcb-86e6839078cc_SetDate">
    <vt:lpwstr>2025-10-09T10:39:01Z</vt:lpwstr>
  </property>
  <property fmtid="{D5CDD505-2E9C-101B-9397-08002B2CF9AE}" pid="4" name="MSIP_Label_f4204e70-7868-4f0f-afcb-86e6839078cc_Method">
    <vt:lpwstr>Standard</vt:lpwstr>
  </property>
  <property fmtid="{D5CDD505-2E9C-101B-9397-08002B2CF9AE}" pid="5" name="MSIP_Label_f4204e70-7868-4f0f-afcb-86e6839078cc_Name">
    <vt:lpwstr>Internt</vt:lpwstr>
  </property>
  <property fmtid="{D5CDD505-2E9C-101B-9397-08002B2CF9AE}" pid="6" name="MSIP_Label_f4204e70-7868-4f0f-afcb-86e6839078cc_SiteId">
    <vt:lpwstr>8ba9d3a6-cb6c-4247-b39e-71cb0d999014</vt:lpwstr>
  </property>
  <property fmtid="{D5CDD505-2E9C-101B-9397-08002B2CF9AE}" pid="7" name="MSIP_Label_f4204e70-7868-4f0f-afcb-86e6839078cc_ActionId">
    <vt:lpwstr>68631c8f-0b4f-4608-9dec-ddc22d54b04d</vt:lpwstr>
  </property>
  <property fmtid="{D5CDD505-2E9C-101B-9397-08002B2CF9AE}" pid="8" name="MSIP_Label_f4204e70-7868-4f0f-afcb-86e6839078cc_ContentBits">
    <vt:lpwstr>0</vt:lpwstr>
  </property>
  <property fmtid="{D5CDD505-2E9C-101B-9397-08002B2CF9AE}" pid="9" name="MSIP_Label_f4204e70-7868-4f0f-afcb-86e6839078cc_Tag">
    <vt:lpwstr>10, 3, 0, 1</vt:lpwstr>
  </property>
</Properties>
</file>